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479"/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0359"/>
  </p:normalViewPr>
  <p:slideViewPr>
    <p:cSldViewPr snapToGrid="0" snapToObjects="1">
      <p:cViewPr varScale="1">
        <p:scale>
          <a:sx n="51" d="100"/>
          <a:sy n="51" d="100"/>
        </p:scale>
        <p:origin x="17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7303088"/>
        <c:axId val="-2037335920"/>
      </c:barChart>
      <c:catAx>
        <c:axId val="-20373030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37335920"/>
        <c:crosses val="autoZero"/>
        <c:auto val="1"/>
        <c:lblAlgn val="ctr"/>
        <c:lblOffset val="100"/>
        <c:noMultiLvlLbl val="1"/>
      </c:catAx>
      <c:valAx>
        <c:axId val="-203733592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37303088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4397760"/>
        <c:axId val="-2070860992"/>
      </c:barChart>
      <c:catAx>
        <c:axId val="-20643977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70860992"/>
        <c:crosses val="autoZero"/>
        <c:auto val="1"/>
        <c:lblAlgn val="ctr"/>
        <c:lblOffset val="100"/>
        <c:noMultiLvlLbl val="1"/>
      </c:catAx>
      <c:valAx>
        <c:axId val="-207086099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64397760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nagnut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prosjecna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ocjena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5.5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nas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to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odvratilo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ubacivanja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grafickih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elemenata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upucivali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hrvatsku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što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bijele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kockice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naći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rjesenje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opet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prepoznatljivo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tehnikom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mininga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vezanom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"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vidite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top 20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provukli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kroz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algoritam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prebaci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slide 12: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Kao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uzor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referencu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3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uspjeh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napredovanje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cete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vidjeti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implementirali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aspekte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svake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izvukli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Detaljno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generalno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iznimo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metodoloski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problematici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Kako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nastaviti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misljenjima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Takoder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regionalno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vezanim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jezikom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Rijesenje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prilicno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Uporabom svih vecih svjetskih search engina i analizom rezultata dobivenih pretrazivanjem nasih kljucnih pojmova</a:t>
            </a:r>
          </a:p>
          <a:p>
            <a:r>
              <a:rPr lang="en-US" baseline="0" dirty="0" smtClean="0"/>
              <a:t>U</a:t>
            </a:r>
            <a:r>
              <a:rPr lang="is-IS" baseline="0" dirty="0" smtClean="0"/>
              <a:t>spjeli smo to ostvariti.</a:t>
            </a:r>
          </a:p>
          <a:p>
            <a:endParaRPr lang="is-IS" baseline="0" dirty="0" smtClean="0"/>
          </a:p>
          <a:p>
            <a:r>
              <a:rPr lang="is-IS" baseline="0" dirty="0" smtClean="0"/>
              <a:t>Koristili smo:</a:t>
            </a:r>
          </a:p>
          <a:p>
            <a:r>
              <a:rPr lang="en-US" baseline="0" dirty="0" smtClean="0"/>
              <a:t>G</a:t>
            </a:r>
            <a:r>
              <a:rPr lang="is-IS" baseline="0" dirty="0" smtClean="0"/>
              <a:t>oogle</a:t>
            </a:r>
          </a:p>
          <a:p>
            <a:r>
              <a:rPr lang="en-US" baseline="0" dirty="0" smtClean="0"/>
              <a:t>Y</a:t>
            </a:r>
            <a:r>
              <a:rPr lang="is-IS" baseline="0" dirty="0" smtClean="0"/>
              <a:t>ahoo</a:t>
            </a:r>
          </a:p>
          <a:p>
            <a:r>
              <a:rPr lang="en-US" baseline="0" dirty="0" smtClean="0"/>
              <a:t>D</a:t>
            </a:r>
            <a:r>
              <a:rPr lang="is-IS" baseline="0" dirty="0" smtClean="0"/>
              <a:t>uckduckgo</a:t>
            </a:r>
          </a:p>
          <a:p>
            <a:r>
              <a:rPr lang="en-US" baseline="0" dirty="0" smtClean="0"/>
              <a:t>B</a:t>
            </a:r>
            <a:r>
              <a:rPr lang="is-IS" baseline="0" dirty="0" smtClean="0"/>
              <a:t>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3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baseline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mi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zapravo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ovime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napravili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?  Pa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cemo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bazirati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najucestalijem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pojmu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vezanim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uz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‘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karijeru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Naglasit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endParaRPr lang="en-US" baseline="0" dirty="0" smtClean="0"/>
          </a:p>
          <a:p>
            <a:r>
              <a:rPr lang="en-US" baseline="0" dirty="0" err="1" smtClean="0"/>
              <a:t>izveli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kvalitetno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istrazivanje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primjenom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</a:t>
            </a:r>
            <a:endParaRPr lang="en-US" baseline="0" dirty="0" smtClean="0"/>
          </a:p>
          <a:p>
            <a:r>
              <a:rPr lang="en-US" baseline="0" dirty="0" err="1" smtClean="0"/>
              <a:t>Ispostovali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cijeve</a:t>
            </a:r>
            <a:endParaRPr lang="en-US" baseline="0" dirty="0" smtClean="0"/>
          </a:p>
          <a:p>
            <a:r>
              <a:rPr lang="en-US" baseline="0" dirty="0" err="1" smtClean="0"/>
              <a:t>Trazili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jasnoce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poruke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materijlima</a:t>
            </a:r>
            <a:endParaRPr lang="en-US" baseline="0" dirty="0"/>
          </a:p>
          <a:p>
            <a:r>
              <a:rPr lang="en-US" baseline="0" dirty="0" err="1" smtClean="0"/>
              <a:t>Zadrzali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cjelinu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Koristili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golden ratio da </a:t>
            </a:r>
            <a:r>
              <a:rPr lang="en-US" baseline="0" dirty="0" err="1" smtClean="0"/>
              <a:t>izbjegnemo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monotonosti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raste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I</a:t>
            </a:r>
          </a:p>
          <a:p>
            <a:r>
              <a:rPr lang="en-US" baseline="0" dirty="0" err="1" smtClean="0"/>
              <a:t>Strogi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fontovi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skladu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temeljnim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logom</a:t>
            </a:r>
            <a:endParaRPr lang="en-US" baseline="0" dirty="0" smtClean="0"/>
          </a:p>
          <a:p>
            <a:r>
              <a:rPr lang="en-US" baseline="0" dirty="0" err="1" smtClean="0"/>
              <a:t>Linija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apcisnu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Ovime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prezentacijski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osvrt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natjecatjeljsko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rjesenja</a:t>
            </a:r>
            <a:r>
              <a:rPr lang="en-US" baseline="0" dirty="0" smtClean="0"/>
              <a:t>. Vise </a:t>
            </a:r>
            <a:r>
              <a:rPr lang="en-US" baseline="0" dirty="0" err="1" smtClean="0"/>
              <a:t>informacija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samim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alatima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Podatcima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detaljnijim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grafovima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obrazlozenjima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dostupno</a:t>
            </a:r>
            <a:r>
              <a:rPr lang="en-US" baseline="0" dirty="0" smtClean="0"/>
              <a:t> je u </a:t>
            </a:r>
            <a:r>
              <a:rPr lang="en-US" baseline="0" dirty="0" err="1" smtClean="0"/>
              <a:t>nasoj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razradi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zadatka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endParaRPr lang="en-US" baseline="0" dirty="0" smtClean="0"/>
          </a:p>
          <a:p>
            <a:r>
              <a:rPr lang="en-US" baseline="0" dirty="0" smtClean="0"/>
              <a:t>Je bio </a:t>
            </a:r>
            <a:r>
              <a:rPr lang="en-US" baseline="0" dirty="0" err="1" smtClean="0"/>
              <a:t>dostupan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clanovima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zirija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uvid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.</a:t>
            </a:r>
          </a:p>
          <a:p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Zadatak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nama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bio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postavljen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samog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loga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osmisliti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I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poslodavca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Paziti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cinjenicu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potrebna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nezavisnost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poruke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Opcerazumljiv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se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potencijalno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sivati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pa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samim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time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postoje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ogranicenja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nositi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Pozitivno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prestavljati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zadrzati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Inicijalna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mreza</a:t>
            </a:r>
            <a:r>
              <a:rPr lang="en-US" baseline="0" dirty="0"/>
              <a:t> </a:t>
            </a:r>
            <a:r>
              <a:rPr lang="en-US" baseline="0" dirty="0" smtClean="0"/>
              <a:t>I </a:t>
            </a:r>
            <a:r>
              <a:rPr lang="en-US" baseline="0" dirty="0" err="1" smtClean="0"/>
              <a:t>pomno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Koristeci</a:t>
            </a:r>
            <a:r>
              <a:rPr lang="en-US" baseline="0" dirty="0" smtClean="0"/>
              <a:t> big data </a:t>
            </a:r>
            <a:r>
              <a:rPr lang="en-US" baseline="0" dirty="0" err="1" smtClean="0"/>
              <a:t>koncepte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zakljucke</a:t>
            </a:r>
            <a:r>
              <a:rPr lang="en-US" baseline="0" dirty="0" smtClean="0"/>
              <a:t> I sl.</a:t>
            </a:r>
          </a:p>
          <a:p>
            <a:r>
              <a:rPr lang="en-US" baseline="0" dirty="0" err="1" smtClean="0"/>
              <a:t>Spojiti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preko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usluga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followaju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izradit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podjele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godinama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</a:t>
            </a:r>
            <a:r>
              <a:rPr lang="en-US" baseline="0" dirty="0" smtClean="0"/>
              <a:t> prate. </a:t>
            </a:r>
            <a:r>
              <a:rPr lang="en-US" baseline="0" dirty="0" err="1" smtClean="0"/>
              <a:t>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facebookom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neki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Na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osiguravamo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ogromnu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kolicninu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spremna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analizu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…Ali tu nastaje problem</a:t>
            </a:r>
            <a:r>
              <a:rPr lang="is-IS" baseline="0" dirty="0" smtClean="0"/>
              <a:t>.</a:t>
            </a:r>
          </a:p>
          <a:p>
            <a:endParaRPr lang="is-IS" baseline="0" dirty="0" smtClean="0"/>
          </a:p>
          <a:p>
            <a:r>
              <a:rPr lang="is-IS" baseline="0" dirty="0" smtClean="0"/>
              <a:t>Zbog nedavnog postrozivanja uvijeta koristenja LINKEDIN-a i FACEBOOK-a mogucnosti koristenja ovog pristupa su se daleko smanjile.</a:t>
            </a:r>
          </a:p>
          <a:p>
            <a:r>
              <a:rPr lang="is-IS" baseline="0" dirty="0" smtClean="0"/>
              <a:t>LINKEDIN je ovaj pristup odlucio naplacivati analiticnkim kucama, dok je facebook onemogucio tako detaljan pristup za svih. Ili uveo restrikcije</a:t>
            </a:r>
          </a:p>
          <a:p>
            <a:r>
              <a:rPr lang="en-US" baseline="0" dirty="0" err="1" smtClean="0"/>
              <a:t>Poput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ogranicavanja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pristupiti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Bilo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osiguramo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adekvatnu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Dobivene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prokomentirati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Freskura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lokaciju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(split,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(Face,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prijatlelji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trajala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reprezentativna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standrarna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spola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godina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statusa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detaljniju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percepcije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volje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najzanimljivije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podrucje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rad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najbitnije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--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slobodnog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odgovora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ekstrahirali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najvaznije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informacije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tehnoglije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principe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pricati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danasnji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popularni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trendovi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razvili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posljedica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ogromne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skupljneih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R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najpoznatijih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programskih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jezika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statisticku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Mnoge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funkcije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omogucuju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kompleksnu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jednostavan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nacin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mocne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mogucnosti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vremena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potrosen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slozenim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metodama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najucestalijih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kasnije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slideu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dohvacanje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komentara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facebook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stranici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---&gt;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teznja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prema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big data,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umjeren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cu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pokazati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zanimljive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naglasiti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industrija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energetika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pojmovi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pokusali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okvirnu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predodžbu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izgledu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npr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trebali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fokusirati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pojacati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karakter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kompanije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215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1384</Words>
  <Application>Microsoft Macintosh PowerPoint</Application>
  <PresentationFormat>Custom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18</cp:revision>
  <dcterms:modified xsi:type="dcterms:W3CDTF">2015-11-09T21:11:58Z</dcterms:modified>
</cp:coreProperties>
</file>